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96" r:id="rId3"/>
    <p:sldId id="26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E84"/>
    <a:srgbClr val="150860"/>
    <a:srgbClr val="1C1573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88" autoAdjust="0"/>
    <p:restoredTop sz="96305" autoAdjust="0"/>
  </p:normalViewPr>
  <p:slideViewPr>
    <p:cSldViewPr>
      <p:cViewPr varScale="1">
        <p:scale>
          <a:sx n="66" d="100"/>
          <a:sy n="66" d="100"/>
        </p:scale>
        <p:origin x="58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Understanding </a:t>
            </a:r>
            <a:br>
              <a:rPr lang="en-US" dirty="0" smtClean="0"/>
            </a:br>
            <a:r>
              <a:rPr lang="en-US" dirty="0" smtClean="0"/>
              <a:t>Freeware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Ritu</a:t>
            </a:r>
            <a:r>
              <a:rPr lang="en-US" dirty="0" smtClean="0"/>
              <a:t> Arora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Assistant Professor (Off-Campus</a:t>
            </a:r>
            <a:r>
              <a:rPr lang="en-IN" dirty="0" smtClean="0"/>
              <a:t>)</a:t>
            </a:r>
            <a:endParaRPr lang="en-IN" dirty="0"/>
          </a:p>
          <a:p>
            <a:r>
              <a:rPr lang="en-IN" dirty="0"/>
              <a:t> Department of Computer Science &amp; Information Systems</a:t>
            </a:r>
          </a:p>
          <a:p>
            <a:r>
              <a:rPr lang="en-IN" dirty="0"/>
              <a:t> BITS, </a:t>
            </a:r>
            <a:r>
              <a:rPr lang="en-IN" dirty="0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Freeware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914400"/>
            <a:ext cx="10668464" cy="47243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rgbClr val="C00000"/>
                </a:solidFill>
              </a:rPr>
              <a:t>Definition: </a:t>
            </a:r>
            <a:r>
              <a:rPr lang="en-IN" dirty="0"/>
              <a:t>“FREE” – refer to price, although freedom of use is restricted by owner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solidFill>
                  <a:srgbClr val="C00000"/>
                </a:solidFill>
              </a:rPr>
              <a:t>Philosophy</a:t>
            </a:r>
            <a:r>
              <a:rPr lang="en-IN" dirty="0">
                <a:solidFill>
                  <a:srgbClr val="C00000"/>
                </a:solidFill>
              </a:rPr>
              <a:t>: </a:t>
            </a:r>
            <a:r>
              <a:rPr lang="en-IN" dirty="0" smtClean="0"/>
              <a:t>Marketing Goals –intended </a:t>
            </a:r>
            <a:r>
              <a:rPr lang="en-IN" dirty="0"/>
              <a:t>to benefit </a:t>
            </a:r>
            <a:r>
              <a:rPr lang="en-IN" dirty="0" smtClean="0"/>
              <a:t>the owner by</a:t>
            </a:r>
            <a:r>
              <a:rPr lang="en-IN" dirty="0"/>
              <a:t>, for example, encouraging sales of a more capable version.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solidFill>
                  <a:srgbClr val="C00000"/>
                </a:solidFill>
              </a:rPr>
              <a:t>Rules: </a:t>
            </a:r>
            <a:r>
              <a:rPr lang="en-IN" dirty="0" smtClean="0"/>
              <a:t>Every owner </a:t>
            </a:r>
            <a:r>
              <a:rPr lang="en-IN" dirty="0"/>
              <a:t>defines its own </a:t>
            </a:r>
            <a:r>
              <a:rPr lang="en-IN" dirty="0" smtClean="0"/>
              <a:t>rules. </a:t>
            </a:r>
            <a:r>
              <a:rPr lang="en-IN" dirty="0"/>
              <a:t>There are no predefined set of license rules.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For </a:t>
            </a:r>
            <a:r>
              <a:rPr lang="en-IN" dirty="0"/>
              <a:t>example, </a:t>
            </a:r>
            <a:r>
              <a:rPr lang="en-IN" dirty="0" smtClean="0"/>
              <a:t>adaptation, modification and </a:t>
            </a:r>
            <a:r>
              <a:rPr lang="en-IN" dirty="0"/>
              <a:t>redistribution by third </a:t>
            </a:r>
            <a:r>
              <a:rPr lang="en-IN" dirty="0" smtClean="0"/>
              <a:t>parties, are allowed by some owners </a:t>
            </a:r>
            <a:r>
              <a:rPr lang="en-IN" dirty="0"/>
              <a:t>but prohibited by others.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The </a:t>
            </a:r>
            <a:r>
              <a:rPr lang="en-IN" dirty="0"/>
              <a:t>source code for freeware is </a:t>
            </a:r>
            <a:r>
              <a:rPr lang="en-IN" dirty="0" smtClean="0"/>
              <a:t>usually </a:t>
            </a:r>
            <a:r>
              <a:rPr lang="en-IN" dirty="0"/>
              <a:t>not made available.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solidFill>
                  <a:srgbClr val="C00000"/>
                </a:solidFill>
              </a:rPr>
              <a:t>Charge</a:t>
            </a:r>
            <a:r>
              <a:rPr lang="en-IN" dirty="0">
                <a:solidFill>
                  <a:srgbClr val="C00000"/>
                </a:solidFill>
              </a:rPr>
              <a:t>: </a:t>
            </a:r>
            <a:r>
              <a:rPr lang="en-IN" dirty="0"/>
              <a:t>Freeware software is distributed at no price – mostly proprietary software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solidFill>
                  <a:srgbClr val="C00000"/>
                </a:solidFill>
              </a:rPr>
              <a:t>Copyright</a:t>
            </a:r>
            <a:r>
              <a:rPr lang="en-IN" dirty="0"/>
              <a:t>:  Yes 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C00000"/>
                </a:solidFill>
              </a:rPr>
              <a:t>Examples</a:t>
            </a:r>
            <a:r>
              <a:rPr lang="en-IN" dirty="0"/>
              <a:t> - </a:t>
            </a:r>
            <a:r>
              <a:rPr lang="en-IN" dirty="0" smtClean="0"/>
              <a:t>Skype</a:t>
            </a:r>
            <a:r>
              <a:rPr lang="en-IN" dirty="0"/>
              <a:t>, Adobe Acrobat</a:t>
            </a:r>
          </a:p>
          <a:p>
            <a:pPr>
              <a:lnSpc>
                <a:spcPct val="150000"/>
              </a:lnSpc>
            </a:pPr>
            <a:endParaRPr lang="en-IN" dirty="0"/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6192575"/>
            <a:ext cx="7632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Adapted from: </a:t>
            </a:r>
            <a:endParaRPr lang="en-IN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 smtClean="0"/>
              <a:t>https</a:t>
            </a:r>
            <a:r>
              <a:rPr lang="en-IN" sz="1000" dirty="0"/>
              <a:t>://</a:t>
            </a:r>
            <a:r>
              <a:rPr lang="en-IN" sz="1000" dirty="0" smtClean="0"/>
              <a:t>en.wikipedia.org/wiki/Freeware</a:t>
            </a:r>
            <a:endParaRPr lang="en-IN" sz="1000" dirty="0" smtClean="0"/>
          </a:p>
        </p:txBody>
      </p:sp>
    </p:spTree>
    <p:extLst>
      <p:ext uri="{BB962C8B-B14F-4D97-AF65-F5344CB8AC3E}">
        <p14:creationId xmlns:p14="http://schemas.microsoft.com/office/powerpoint/2010/main" val="70837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</a:p>
          <a:p>
            <a:r>
              <a:rPr lang="en-US" dirty="0"/>
              <a:t>Understanding </a:t>
            </a:r>
            <a:r>
              <a:rPr lang="en-US" dirty="0" smtClean="0"/>
              <a:t>Public – domain Software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1996</TotalTime>
  <Words>156</Words>
  <Application>Microsoft Office PowerPoint</Application>
  <PresentationFormat>Widescreen</PresentationFormat>
  <Paragraphs>19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Helvetica Light</vt:lpstr>
      <vt:lpstr>Office Theme</vt:lpstr>
      <vt:lpstr>Understanding  Freeware</vt:lpstr>
      <vt:lpstr>Freeware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Hewlett-Packard Company</cp:lastModifiedBy>
  <cp:revision>233</cp:revision>
  <dcterms:created xsi:type="dcterms:W3CDTF">2018-10-16T06:13:57Z</dcterms:created>
  <dcterms:modified xsi:type="dcterms:W3CDTF">2021-06-02T06:22:49Z</dcterms:modified>
</cp:coreProperties>
</file>